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5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FBAB130-DF54-4D48-A109-D96DE61290B8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tY3xJMRX-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wf.org/Educational-Resources/Wildlife-Guide/Threats-to-Wildlife/Invasive-Speci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Invasive Species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Migration and Impacts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6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Asian Carp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fish is fast-growing, adaptable, and aggressive.</a:t>
            </a:r>
          </a:p>
          <a:p>
            <a:r>
              <a:rPr lang="en-US" dirty="0" smtClean="0"/>
              <a:t>The fish is hard-headed and enormous.</a:t>
            </a:r>
          </a:p>
          <a:p>
            <a:r>
              <a:rPr lang="en-US" dirty="0" smtClean="0"/>
              <a:t>They are also ferocious filter feeders. </a:t>
            </a:r>
          </a:p>
          <a:p>
            <a:r>
              <a:rPr lang="en-US" dirty="0" smtClean="0"/>
              <a:t>They can consume approximately 20% of their body weight daily in plankton.</a:t>
            </a:r>
          </a:p>
          <a:p>
            <a:r>
              <a:rPr lang="en-US" dirty="0" smtClean="0"/>
              <a:t>They can grow up to 100 pounds.</a:t>
            </a:r>
          </a:p>
          <a:p>
            <a:r>
              <a:rPr lang="en-US" dirty="0" smtClean="0"/>
              <a:t>They have no natural predators and the female ones can lay up to ½ a million eggs (National Wildlife Foundation, n. d).</a:t>
            </a:r>
          </a:p>
        </p:txBody>
      </p:sp>
    </p:spTree>
    <p:extLst>
      <p:ext uri="{BB962C8B-B14F-4D97-AF65-F5344CB8AC3E}">
        <p14:creationId xmlns:p14="http://schemas.microsoft.com/office/powerpoint/2010/main" val="61354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914400"/>
            <a:ext cx="7350075" cy="11430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VIDEO: Invasive </a:t>
            </a:r>
            <a:r>
              <a:rPr lang="en-US" sz="1800" b="1" dirty="0"/>
              <a:t>Asian Carp species threatens ecosystems in waterways throughout Midwest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4" name="9tY3xJMRX-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73075" y="2286000"/>
            <a:ext cx="7162800" cy="389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4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1970, the fish was imported in the United States (U. S).</a:t>
            </a:r>
          </a:p>
          <a:p>
            <a:r>
              <a:rPr lang="en-US" dirty="0" smtClean="0"/>
              <a:t>They were put in filter pond water with fish farms around Arkansas.</a:t>
            </a:r>
          </a:p>
          <a:p>
            <a:r>
              <a:rPr lang="en-US" dirty="0" smtClean="0"/>
              <a:t>They became widespread, and flooding caused them to escape into the wild in the 1980s.</a:t>
            </a:r>
          </a:p>
          <a:p>
            <a:r>
              <a:rPr lang="en-US" dirty="0" smtClean="0"/>
              <a:t>They spread northward upward River Illinois and became impossible to eradicate.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6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fish are outcompeting the native species of fish.</a:t>
            </a:r>
          </a:p>
          <a:p>
            <a:r>
              <a:rPr lang="en-US" dirty="0" smtClean="0"/>
              <a:t>They have increased competition for food and habitat. </a:t>
            </a:r>
          </a:p>
          <a:p>
            <a:r>
              <a:rPr lang="en-US" dirty="0" smtClean="0"/>
              <a:t>It has endangers the lives of boaters when they leap out; therefore, causing physical injuries.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7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Brown </a:t>
            </a:r>
            <a:r>
              <a:rPr lang="en-US" dirty="0" err="1" smtClean="0"/>
              <a:t>Marmorated</a:t>
            </a:r>
            <a:r>
              <a:rPr lang="en-US" dirty="0" smtClean="0"/>
              <a:t> Stink Bug (BMSB) and 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bug is native to Japan, China, and neighboring countries.</a:t>
            </a:r>
          </a:p>
          <a:p>
            <a:r>
              <a:rPr lang="en-US" dirty="0" smtClean="0"/>
              <a:t>It was discovered in the Pennsylvania, U. S in the 1990s (National Wildlife Foundation, n. d).</a:t>
            </a:r>
          </a:p>
          <a:p>
            <a:r>
              <a:rPr lang="en-US" dirty="0" smtClean="0"/>
              <a:t>There populations are exploding since they do have any natural predators.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0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They are a threat to persons physical wellness as well as their farms.</a:t>
            </a:r>
          </a:p>
          <a:p>
            <a:r>
              <a:rPr lang="en-US" dirty="0" smtClean="0"/>
              <a:t>BMSBs invade peoples’ houses in search of warmth during the fall. </a:t>
            </a:r>
          </a:p>
          <a:p>
            <a:r>
              <a:rPr lang="en-US" dirty="0" smtClean="0"/>
              <a:t>Their smell is nauseating and they make a lot of noise.</a:t>
            </a:r>
          </a:p>
          <a:p>
            <a:r>
              <a:rPr lang="en-US" dirty="0" smtClean="0"/>
              <a:t>They also feed on plants such as shrubs, ornamental trees, and fruit crops by sipping their juices.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503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Zebra Mussels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Zebra mussels are similar to </a:t>
            </a:r>
            <a:r>
              <a:rPr lang="en-US" dirty="0" err="1" smtClean="0"/>
              <a:t>quagga</a:t>
            </a:r>
            <a:r>
              <a:rPr lang="en-US" dirty="0" smtClean="0"/>
              <a:t> mussels.</a:t>
            </a:r>
          </a:p>
          <a:p>
            <a:r>
              <a:rPr lang="en-US" dirty="0" smtClean="0"/>
              <a:t>They blanket the bottom of the Great Lakes and feed massively on plankton. </a:t>
            </a:r>
          </a:p>
          <a:p>
            <a:r>
              <a:rPr lang="en-US" dirty="0" smtClean="0"/>
              <a:t>A single mussel can produce approximately 5 million eggs within five years.</a:t>
            </a:r>
          </a:p>
          <a:p>
            <a:r>
              <a:rPr lang="en-US" dirty="0" smtClean="0"/>
              <a:t>100, 000 of these eggs reach adulthood and in turn produce a ½ billion eggs (National Wildlife Association, n. d).</a:t>
            </a:r>
          </a:p>
          <a:p>
            <a:r>
              <a:rPr lang="en-US" dirty="0" smtClean="0"/>
              <a:t>As a result, they are impossible to eradicate.</a:t>
            </a:r>
          </a:p>
        </p:txBody>
      </p:sp>
    </p:spTree>
    <p:extLst>
      <p:ext uri="{BB962C8B-B14F-4D97-AF65-F5344CB8AC3E}">
        <p14:creationId xmlns:p14="http://schemas.microsoft.com/office/powerpoint/2010/main" val="227328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Zebra mussels are natives in Eastern Europe.</a:t>
            </a:r>
          </a:p>
          <a:p>
            <a:r>
              <a:rPr lang="en-US" dirty="0" smtClean="0"/>
              <a:t>In the 1980s. ballast water of ocean-going water vessels picked the fish and moved them to the Great Lakes.</a:t>
            </a:r>
          </a:p>
          <a:p>
            <a:r>
              <a:rPr lang="en-US" dirty="0" smtClean="0"/>
              <a:t>The mussels have now infested the entire Great Lakes.</a:t>
            </a:r>
          </a:p>
          <a:p>
            <a:r>
              <a:rPr lang="en-US" dirty="0" smtClean="0"/>
              <a:t>They are widespread in 29 states by boats moving between Mississippi River Basins and the Great Lakes. </a:t>
            </a:r>
          </a:p>
          <a:p>
            <a:r>
              <a:rPr lang="en-US" dirty="0" smtClean="0"/>
              <a:t>There is spread is also facilitated by artificial channels such Chicago Waterways.</a:t>
            </a:r>
          </a:p>
        </p:txBody>
      </p:sp>
    </p:spTree>
    <p:extLst>
      <p:ext uri="{BB962C8B-B14F-4D97-AF65-F5344CB8AC3E}">
        <p14:creationId xmlns:p14="http://schemas.microsoft.com/office/powerpoint/2010/main" val="13687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Zebra mussels’ spread led them to outcompete the native species.</a:t>
            </a:r>
          </a:p>
          <a:p>
            <a:r>
              <a:rPr lang="en-US" dirty="0" smtClean="0"/>
              <a:t>Their presence brought intensive competition for habitat and food. </a:t>
            </a:r>
          </a:p>
          <a:p>
            <a:r>
              <a:rPr lang="en-US" dirty="0" smtClean="0"/>
              <a:t>They have  also contributed to deadly algae blooms. </a:t>
            </a:r>
          </a:p>
          <a:p>
            <a:r>
              <a:rPr lang="en-US" dirty="0" smtClean="0"/>
              <a:t>Also, they cause harm by reducing amounts of </a:t>
            </a:r>
            <a:r>
              <a:rPr lang="en-US" dirty="0" err="1" smtClean="0"/>
              <a:t>plnktons</a:t>
            </a:r>
            <a:r>
              <a:rPr lang="en-US" dirty="0" smtClean="0"/>
              <a:t> to native fish as well as ruin beaches.</a:t>
            </a:r>
          </a:p>
          <a:p>
            <a:r>
              <a:rPr lang="en-US" dirty="0" smtClean="0"/>
              <a:t>Besides, they attach themselves on intake pipes and boats; therefore, leading to losses due to structural damages.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6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National Wildlife Foundation. (n. d). Invasive 	species. Retrieved from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	https://www.nwf.org/Educational-	Resources/Wildlife-Guide/Threats-to-	Wildlife/Invasive-Species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56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83</TotalTime>
  <Words>527</Words>
  <Application>Microsoft Office PowerPoint</Application>
  <PresentationFormat>On-screen Show (4:3)</PresentationFormat>
  <Paragraphs>49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Century Gothic</vt:lpstr>
      <vt:lpstr>Wingdings 2</vt:lpstr>
      <vt:lpstr>Austin</vt:lpstr>
      <vt:lpstr>Invasive Species </vt:lpstr>
      <vt:lpstr>Asian Carp </vt:lpstr>
      <vt:lpstr>VIDEO: Invasive Asian Carp species threatens ecosystems in waterways throughout Midwest </vt:lpstr>
      <vt:lpstr>Migration</vt:lpstr>
      <vt:lpstr>Impacts</vt:lpstr>
      <vt:lpstr>Brown Marmorated Stink Bug (BMSB) and Migration</vt:lpstr>
      <vt:lpstr>Impacts</vt:lpstr>
      <vt:lpstr>Zebra Mussels</vt:lpstr>
      <vt:lpstr>Migration</vt:lpstr>
      <vt:lpstr>Impacts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Invasive Species</dc:title>
  <dc:creator>Windows User</dc:creator>
  <cp:lastModifiedBy>Windows User</cp:lastModifiedBy>
  <cp:revision>13</cp:revision>
  <dcterms:created xsi:type="dcterms:W3CDTF">2019-09-23T16:26:20Z</dcterms:created>
  <dcterms:modified xsi:type="dcterms:W3CDTF">2019-09-27T01:23:50Z</dcterms:modified>
</cp:coreProperties>
</file>